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9" r:id="rId6"/>
  </p:sldMasterIdLst>
  <p:sldIdLst>
    <p:sldId id="256" r:id="rId7"/>
    <p:sldId id="263" r:id="rId8"/>
    <p:sldId id="264" r:id="rId9"/>
    <p:sldId id="278" r:id="rId10"/>
    <p:sldId id="261" r:id="rId11"/>
    <p:sldId id="279" r:id="rId12"/>
    <p:sldId id="268" r:id="rId13"/>
    <p:sldId id="269" r:id="rId14"/>
    <p:sldId id="270" r:id="rId15"/>
    <p:sldId id="262"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E03-350C-1414-11F4-DB9B3105A9D2}"/>
              </a:ext>
            </a:extLst>
          </p:cNvPr>
          <p:cNvSpPr>
            <a:spLocks noGrp="1"/>
          </p:cNvSpPr>
          <p:nvPr>
            <p:ph type="ctrTitle"/>
          </p:nvPr>
        </p:nvSpPr>
        <p:spPr>
          <a:xfrm>
            <a:off x="1524000" y="4218317"/>
            <a:ext cx="9144000" cy="1560382"/>
          </a:xfrm>
        </p:spPr>
        <p:txBody>
          <a:bodyPr anchor="b">
            <a:normAutofit/>
          </a:bodyPr>
          <a:lstStyle>
            <a:lvl1pPr algn="ctr">
              <a:defRPr sz="4400">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5EB1B5A-4D80-FB85-AE4F-3675B0367A5E}"/>
              </a:ext>
            </a:extLst>
          </p:cNvPr>
          <p:cNvSpPr>
            <a:spLocks noGrp="1"/>
          </p:cNvSpPr>
          <p:nvPr>
            <p:ph type="subTitle" idx="1"/>
          </p:nvPr>
        </p:nvSpPr>
        <p:spPr>
          <a:xfrm>
            <a:off x="1524000" y="5879407"/>
            <a:ext cx="9144000" cy="5127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275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FD6E-5201-71EB-7591-EB1B9AFFF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4E97-FBFE-0C98-5BE7-DF7D7321A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E4CFD-73FC-4A7E-066B-14D5794AD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94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2671-C6C0-6CE9-6739-86592E753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4A2B6-86E0-288D-F838-568B952A8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98E7BC-C4E3-B816-78E6-81734BCCB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1651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0EE23-F856-AE9F-8FDB-E2860A3808D7}"/>
              </a:ext>
            </a:extLst>
          </p:cNvPr>
          <p:cNvSpPr>
            <a:spLocks noGrp="1"/>
          </p:cNvSpPr>
          <p:nvPr>
            <p:ph type="dt" sz="half" idx="10"/>
          </p:nvPr>
        </p:nvSpPr>
        <p:spPr/>
        <p:txBody>
          <a:bodyPr/>
          <a:lstStyle/>
          <a:p>
            <a:fld id="{3E2972ED-9399-44CE-B781-9F022A384C2D}" type="datetimeFigureOut">
              <a:rPr lang="en-US" smtClean="0"/>
              <a:t>5/30/2024</a:t>
            </a:fld>
            <a:endParaRPr lang="en-US"/>
          </a:p>
        </p:txBody>
      </p:sp>
      <p:sp>
        <p:nvSpPr>
          <p:cNvPr id="3" name="Footer Placeholder 2">
            <a:extLst>
              <a:ext uri="{FF2B5EF4-FFF2-40B4-BE49-F238E27FC236}">
                <a16:creationId xmlns:a16="http://schemas.microsoft.com/office/drawing/2014/main" id="{02A2BB76-9F1B-CC89-A285-CA5534C61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0C684-911E-449D-7AA8-BAFFB8F3182C}"/>
              </a:ext>
            </a:extLst>
          </p:cNvPr>
          <p:cNvSpPr>
            <a:spLocks noGrp="1"/>
          </p:cNvSpPr>
          <p:nvPr>
            <p:ph type="sldNum" sz="quarter" idx="12"/>
          </p:nvPr>
        </p:nvSpPr>
        <p:spPr/>
        <p:txBody>
          <a:bodyPr/>
          <a:lstStyle/>
          <a:p>
            <a:fld id="{FC30E13F-169B-45C7-9686-1A733700A107}" type="slidenum">
              <a:rPr lang="en-US" smtClean="0"/>
              <a:t>‹#›</a:t>
            </a:fld>
            <a:endParaRPr lang="en-US"/>
          </a:p>
        </p:txBody>
      </p:sp>
    </p:spTree>
    <p:extLst>
      <p:ext uri="{BB962C8B-B14F-4D97-AF65-F5344CB8AC3E}">
        <p14:creationId xmlns:p14="http://schemas.microsoft.com/office/powerpoint/2010/main" val="167756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91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B75-D05A-5E81-3035-612A6E67B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C360B-F085-9A76-D85B-B38DE2E6A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87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1B5A-7B0C-F13E-E5CD-553DC68F7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623EA-6741-5D09-16B6-4B33D3093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5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227F-643A-68E3-A2BA-E66043606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8DECC0-7EDF-2BB1-553C-4C0941945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395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E86B-FBB4-F6F5-0533-2C5CEAF748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8FF09-2C5E-BED5-2674-1E1D14D491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1C9D4-1D63-B3E4-5DBF-8B86B1BAD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05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4C34-BA1C-736E-893B-154130BA7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FF190-98FE-6EFA-FDA5-49D328904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5BED19-896D-7FD5-48AC-1F6E6B8A6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166D5-8DBE-3CFE-26F4-119912B5E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6C0AB-7288-CBE5-F286-BA0356A80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20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E3DA-50FE-90DA-4E6B-8BADB5E7E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479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030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ard&#10;&#10;Description automatically generated">
            <a:extLst>
              <a:ext uri="{FF2B5EF4-FFF2-40B4-BE49-F238E27FC236}">
                <a16:creationId xmlns:a16="http://schemas.microsoft.com/office/drawing/2014/main" id="{992A3495-D18B-A9E4-2092-C1954DF00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120989F-5BCB-8499-235F-D83425766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1C84A1-9B5A-9FFA-F9BB-2AC418145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89048"/>
      </p:ext>
    </p:extLst>
  </p:cSld>
  <p:clrMap bg1="lt1" tx1="dk1" bg2="lt2" tx2="dk2" accent1="accent1" accent2="accent2" accent3="accent3" accent4="accent4" accent5="accent5" accent6="accent6" hlink="hlink" folHlink="folHlink"/>
  <p:sldLayoutIdLst>
    <p:sldLayoutId id="2147483649"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omputer screen shot of a computer screen&#10;&#10;Description automatically generated">
            <a:extLst>
              <a:ext uri="{FF2B5EF4-FFF2-40B4-BE49-F238E27FC236}">
                <a16:creationId xmlns:a16="http://schemas.microsoft.com/office/drawing/2014/main" id="{B352191C-663F-164D-BB89-DF9DA309190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1D6C793-EA04-1446-C6D7-2A2B4E5A6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7B3299-AC59-19A4-5D34-EFD7DFA6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9538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4914D-B8F1-0218-20DF-83F0A9D6F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0C9BC-3537-88BF-951F-82ED582B6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5F96F-F5DA-0C19-2D76-9A6C16CFE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972ED-9399-44CE-B781-9F022A384C2D}" type="datetimeFigureOut">
              <a:rPr lang="en-US" smtClean="0"/>
              <a:t>5/30/2024</a:t>
            </a:fld>
            <a:endParaRPr lang="en-US"/>
          </a:p>
        </p:txBody>
      </p:sp>
      <p:sp>
        <p:nvSpPr>
          <p:cNvPr id="5" name="Footer Placeholder 4">
            <a:extLst>
              <a:ext uri="{FF2B5EF4-FFF2-40B4-BE49-F238E27FC236}">
                <a16:creationId xmlns:a16="http://schemas.microsoft.com/office/drawing/2014/main" id="{00409373-BDC5-0F43-C6DA-CE9ACD6CC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FA098-0736-BE84-AD82-2DC98CD2B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0E13F-169B-45C7-9686-1A733700A107}" type="slidenum">
              <a:rPr lang="en-US" smtClean="0"/>
              <a:t>‹#›</a:t>
            </a:fld>
            <a:endParaRPr lang="en-US"/>
          </a:p>
        </p:txBody>
      </p:sp>
      <p:pic>
        <p:nvPicPr>
          <p:cNvPr id="8" name="Picture 7" descr="A blue and purple card with text&#10;&#10;Description automatically generated">
            <a:extLst>
              <a:ext uri="{FF2B5EF4-FFF2-40B4-BE49-F238E27FC236}">
                <a16:creationId xmlns:a16="http://schemas.microsoft.com/office/drawing/2014/main" id="{24A669D6-A893-F7C6-DD25-50D2A914E8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0743148"/>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4F69-57D4-480F-FAF7-354B7DDCF415}"/>
              </a:ext>
            </a:extLst>
          </p:cNvPr>
          <p:cNvSpPr>
            <a:spLocks noGrp="1"/>
          </p:cNvSpPr>
          <p:nvPr>
            <p:ph type="ctrTitle"/>
          </p:nvPr>
        </p:nvSpPr>
        <p:spPr/>
        <p:txBody>
          <a:bodyPr/>
          <a:lstStyle/>
          <a:p>
            <a:endParaRPr lang="en-US" dirty="0">
              <a:solidFill>
                <a:schemeClr val="bg1"/>
              </a:solidFill>
            </a:endParaRPr>
          </a:p>
        </p:txBody>
      </p:sp>
      <p:sp>
        <p:nvSpPr>
          <p:cNvPr id="3" name="Subtitle 2">
            <a:extLst>
              <a:ext uri="{FF2B5EF4-FFF2-40B4-BE49-F238E27FC236}">
                <a16:creationId xmlns:a16="http://schemas.microsoft.com/office/drawing/2014/main" id="{E4D7219D-0773-20E8-C2A0-FB48837035B3}"/>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237857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12C9-B850-C670-55EF-CA480778CF7C}"/>
              </a:ext>
            </a:extLst>
          </p:cNvPr>
          <p:cNvSpPr>
            <a:spLocks noGrp="1"/>
          </p:cNvSpPr>
          <p:nvPr>
            <p:ph type="title"/>
          </p:nvPr>
        </p:nvSpPr>
        <p:spPr/>
        <p:txBody>
          <a:bodyPr/>
          <a:lstStyle/>
          <a:p>
            <a:endParaRPr lang="en-US" dirty="0">
              <a:solidFill>
                <a:schemeClr val="accent1"/>
              </a:solidFill>
            </a:endParaRPr>
          </a:p>
        </p:txBody>
      </p:sp>
      <p:sp>
        <p:nvSpPr>
          <p:cNvPr id="3" name="Content Placeholder 2">
            <a:extLst>
              <a:ext uri="{FF2B5EF4-FFF2-40B4-BE49-F238E27FC236}">
                <a16:creationId xmlns:a16="http://schemas.microsoft.com/office/drawing/2014/main" id="{9F539D5A-6465-363B-6645-20B37B6F312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769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AF52-3318-FC5E-A24B-D6067D67012B}"/>
              </a:ext>
            </a:extLst>
          </p:cNvPr>
          <p:cNvSpPr>
            <a:spLocks noGrp="1"/>
          </p:cNvSpPr>
          <p:nvPr>
            <p:ph type="ctrTitle"/>
          </p:nvPr>
        </p:nvSpPr>
        <p:spPr/>
        <p:txBody>
          <a:bodyPr/>
          <a:lstStyle/>
          <a:p>
            <a:endParaRPr lang="en-US" dirty="0">
              <a:solidFill>
                <a:schemeClr val="accent1"/>
              </a:solidFill>
            </a:endParaRPr>
          </a:p>
        </p:txBody>
      </p:sp>
      <p:sp>
        <p:nvSpPr>
          <p:cNvPr id="3" name="Subtitle 2">
            <a:extLst>
              <a:ext uri="{FF2B5EF4-FFF2-40B4-BE49-F238E27FC236}">
                <a16:creationId xmlns:a16="http://schemas.microsoft.com/office/drawing/2014/main" id="{C39935F0-BBA5-D7AB-6F73-B0819FC37D7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622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solidFill>
                  <a:schemeClr val="accent1"/>
                </a:solidFill>
              </a:rPr>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01B1AF"/>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01B1AF"/>
                </a:solidFill>
              </a:rPr>
              <a:t>Any vested interest or intention to discuss off-label and/or investigational use of pharmaceuticals or devices.</a:t>
            </a:r>
          </a:p>
          <a:p>
            <a:pPr lvl="1"/>
            <a:r>
              <a:rPr lang="en-US" sz="2200" dirty="0">
                <a:solidFill>
                  <a:srgbClr val="01B1AF"/>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01B1AF"/>
              </a:solidFill>
            </a:endParaRPr>
          </a:p>
          <a:p>
            <a:endParaRPr lang="en-US" dirty="0"/>
          </a:p>
        </p:txBody>
      </p:sp>
    </p:spTree>
    <p:extLst>
      <p:ext uri="{BB962C8B-B14F-4D97-AF65-F5344CB8AC3E}">
        <p14:creationId xmlns:p14="http://schemas.microsoft.com/office/powerpoint/2010/main" val="1538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dirty="0"/>
              <a:t>List two to three goals that highlight the instructional content and/or expected learning outcomes of your presentation.</a:t>
            </a:r>
          </a:p>
          <a:p>
            <a:pPr>
              <a:defRPr/>
            </a:pPr>
            <a:r>
              <a:rPr lang="en-US" sz="26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dirty="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specific</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dirty="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dirty="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dirty="0">
                <a:effectLst/>
                <a:latin typeface="Calibri" panose="020F0502020204030204" pitchFamily="34" charset="0"/>
                <a:ea typeface="Times New Roman" panose="02020603050405020304" pitchFamily="18" charset="0"/>
              </a:rPr>
              <a:t>a single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(refer to Bloom’s Taxonomy list on the next slide)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dirty="0">
                <a:effectLst/>
                <a:latin typeface="Calibri" panose="020F0502020204030204" pitchFamily="34" charset="0"/>
                <a:ea typeface="Times New Roman" panose="02020603050405020304" pitchFamily="18" charset="0"/>
              </a:rPr>
              <a:t>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fontScale="85000" lnSpcReduction="20000"/>
          </a:bodyPr>
          <a:lstStyle/>
          <a:p>
            <a:pPr marL="0" indent="0">
              <a:lnSpc>
                <a:spcPct val="107000"/>
              </a:lnSpc>
              <a:spcBef>
                <a:spcPts val="0"/>
              </a:spcBef>
              <a:spcAft>
                <a:spcPts val="800"/>
              </a:spcAft>
              <a:buNone/>
            </a:pPr>
            <a:r>
              <a:rPr lang="en-US" sz="2800" dirty="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solidFill>
                  <a:schemeClr val="accent1"/>
                </a:solidFill>
              </a:rPr>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solidFill>
                  <a:schemeClr val="accent1"/>
                </a:solidFill>
              </a:rPr>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solidFill>
                  <a:schemeClr val="accent1"/>
                </a:solidFill>
              </a:rPr>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  -  Read-Only" id="{028A15E7-3AC3-43E7-BBFC-894525AB4AB8}" vid="{0D5EBC9A-E2E0-4C08-8D6A-231997EB010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  -  Read-Only" id="{028A15E7-3AC3-43E7-BBFC-894525AB4AB8}" vid="{B216EF8A-63D2-4D99-9355-5BC1330D933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 AM_EDU Speakers Template  -  Read-Only" id="{028A15E7-3AC3-43E7-BBFC-894525AB4AB8}" vid="{6717CAD4-3C77-4EAF-B1BE-C717553D2C1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8" ma:contentTypeDescription="Create a new document." ma:contentTypeScope="" ma:versionID="a8c8715c3add40b72abf52bc55762b72">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b58ad352d6cb2ddb17a52ccce4bd2b86"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6C8D0-E136-4AB4-8010-D743AA2068D0}">
  <ds:schemaRefs>
    <ds:schemaRef ds:uri="http://schemas.microsoft.com/office/2006/metadata/properties"/>
    <ds:schemaRef ds:uri="http://schemas.microsoft.com/office/infopath/2007/PartnerControls"/>
    <ds:schemaRef ds:uri="579f5eea-5841-42bc-b2cf-22e16a85a1d4"/>
    <ds:schemaRef ds:uri="c9226f5d-1c72-4bc5-a8fe-71717eca57f2"/>
  </ds:schemaRefs>
</ds:datastoreItem>
</file>

<file path=customXml/itemProps2.xml><?xml version="1.0" encoding="utf-8"?>
<ds:datastoreItem xmlns:ds="http://schemas.openxmlformats.org/officeDocument/2006/customXml" ds:itemID="{ED98693C-06BC-42C5-9184-C2D97A918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DC651A-98C9-4052-99AF-29D844D7BC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 AM_Generic_PPT_Template</Template>
  <TotalTime>8</TotalTime>
  <Words>783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Office Theme</vt:lpstr>
      <vt:lpstr>Custom Design</vt:lpstr>
      <vt:lpstr>1_Custom Design</vt:lpstr>
      <vt:lpstr>PowerPoint Presentation</vt:lpstr>
      <vt:lpstr>Disclosure</vt:lpstr>
      <vt:lpstr>What to Include</vt:lpstr>
      <vt:lpstr>Learning Objectives</vt:lpstr>
      <vt:lpstr>PowerPoint Presentation</vt:lpstr>
      <vt:lpstr>Learning Objectives Example</vt:lpstr>
      <vt:lpstr>Effective Educational Practices</vt:lpstr>
      <vt:lpstr>Conclusion/Summary – at the end of your talk</vt:lpstr>
      <vt:lpstr>Widescreen Format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Onon Ichinkhorloo</dc:creator>
  <cp:lastModifiedBy>Beth Bukata</cp:lastModifiedBy>
  <cp:revision>2</cp:revision>
  <dcterms:created xsi:type="dcterms:W3CDTF">2024-04-15T17:14:51Z</dcterms:created>
  <dcterms:modified xsi:type="dcterms:W3CDTF">2024-05-30T19:10:26Z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